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</p:sldIdLst>
  <p:sldSz cy="6858000" cx="12192000"/>
  <p:notesSz cx="6858000" cy="9144000"/>
  <p:embeddedFontLst>
    <p:embeddedFont>
      <p:font typeface="Play"/>
      <p:regular r:id="rId6"/>
      <p:bold r:id="rId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8" roundtripDataSignature="AMtx7mgii7fV6UW2zde7X+WkwYMHRyfG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font" Target="fonts/Play-regular.fntdata"/><Relationship Id="rId7" Type="http://schemas.openxmlformats.org/officeDocument/2006/relationships/font" Target="fonts/Play-bold.fntdata"/><Relationship Id="rId8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2.jpg"/><Relationship Id="rId6" Type="http://schemas.openxmlformats.org/officeDocument/2006/relationships/image" Target="../media/image4.png"/><Relationship Id="rId7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0"/>
            <a:ext cx="9144000" cy="8703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n-US"/>
              <a:t>LHDiff : A Line Mapping Tool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258935" y="870333"/>
            <a:ext cx="91440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Group 5 Members </a:t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122000" y="4836000"/>
            <a:ext cx="218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Mayank Khavshe</a:t>
            </a:r>
            <a:endParaRPr/>
          </a:p>
        </p:txBody>
      </p:sp>
      <p:pic>
        <p:nvPicPr>
          <p:cNvPr descr="A person standing in front of a tree&#10;&#10;AI-generated content may be incorrect." id="87" name="Google Shape;8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725" y="2012550"/>
            <a:ext cx="1927658" cy="253747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2420550" y="4873900"/>
            <a:ext cx="227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Sunny Kumpati</a:t>
            </a:r>
            <a:endParaRPr/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0" l="6234" r="19806" t="0"/>
          <a:stretch/>
        </p:blipFill>
        <p:spPr>
          <a:xfrm>
            <a:off x="2530825" y="2012538"/>
            <a:ext cx="2053174" cy="253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 title="WhatsApp Image 2025-12-10 at 15.07.19_c4641f85.jpg"/>
          <p:cNvPicPr preferRelativeResize="0"/>
          <p:nvPr/>
        </p:nvPicPr>
        <p:blipFill rotWithShape="1">
          <a:blip r:embed="rId5">
            <a:alphaModFix/>
          </a:blip>
          <a:srcRect b="4350" l="0" r="0" t="13256"/>
          <a:stretch/>
        </p:blipFill>
        <p:spPr>
          <a:xfrm>
            <a:off x="4946838" y="2012550"/>
            <a:ext cx="2053124" cy="253747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4946850" y="4873900"/>
            <a:ext cx="441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Grishma Bakhedi</a:t>
            </a:r>
            <a:endParaRPr/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6">
            <a:alphaModFix/>
          </a:blip>
          <a:srcRect b="3668" l="28332" r="18331" t="45243"/>
          <a:stretch/>
        </p:blipFill>
        <p:spPr>
          <a:xfrm>
            <a:off x="7362800" y="2012550"/>
            <a:ext cx="1986924" cy="253747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7536513" y="4836010"/>
            <a:ext cx="163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Aesha Patel</a:t>
            </a:r>
            <a:endParaRPr/>
          </a:p>
        </p:txBody>
      </p:sp>
      <p:pic>
        <p:nvPicPr>
          <p:cNvPr id="94" name="Google Shape;94;p1" title="Headshot.jpe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87974" y="2012558"/>
            <a:ext cx="2537476" cy="253747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/>
        </p:nvSpPr>
        <p:spPr>
          <a:xfrm>
            <a:off x="9614850" y="4883550"/>
            <a:ext cx="2273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9748150" y="4836000"/>
            <a:ext cx="192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Nithin Varughese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2025-12-10T18:46:49Z</dcterms:created>
  <dc:creator>Mayank Khavshe</dc:creator>
</cp:coreProperties>
</file>